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Corbel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Corbel-regular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Corbel-italic.fntdata"/><Relationship Id="rId14" Type="http://schemas.openxmlformats.org/officeDocument/2006/relationships/font" Target="fonts/Corbel-bold.fntdata"/><Relationship Id="rId16" Type="http://schemas.openxmlformats.org/officeDocument/2006/relationships/font" Target="fonts/Corbel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682bc76bb2_1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2682bc76bb2_1_1376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682bc76bb2_1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2682bc76bb2_1_1382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682bc76bb2_1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2682bc76bb2_1_1388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682bc76bb2_1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g2682bc76bb2_1_1398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682bc76bb2_1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g2682bc76bb2_1_1405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682bc76bb2_1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2682bc76bb2_1_1413:notes"/>
          <p:cNvSpPr/>
          <p:nvPr>
            <p:ph idx="2" type="sldImg"/>
          </p:nvPr>
        </p:nvSpPr>
        <p:spPr>
          <a:xfrm>
            <a:off x="381794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2107" y="1428750"/>
            <a:ext cx="6859786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nsola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58" name="Google Shape;58;p14"/>
          <p:cNvGrpSpPr/>
          <p:nvPr/>
        </p:nvGrpSpPr>
        <p:grpSpPr>
          <a:xfrm>
            <a:off x="1188982" y="3543300"/>
            <a:ext cx="6475638" cy="48006"/>
            <a:chOff x="-4110038" y="2703513"/>
            <a:chExt cx="17394239" cy="160336"/>
          </a:xfrm>
        </p:grpSpPr>
        <p:sp>
          <p:nvSpPr>
            <p:cNvPr id="59" name="Google Shape;59;p14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-4110038" y="2703513"/>
              <a:ext cx="16486188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82" name="Google Shape;182;p14"/>
          <p:cNvSpPr txBox="1"/>
          <p:nvPr>
            <p:ph idx="1" type="subTitle"/>
          </p:nvPr>
        </p:nvSpPr>
        <p:spPr>
          <a:xfrm>
            <a:off x="1142107" y="3829050"/>
            <a:ext cx="6859786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185" name="Google Shape;185;p15"/>
          <p:cNvGrpSpPr/>
          <p:nvPr/>
        </p:nvGrpSpPr>
        <p:grpSpPr>
          <a:xfrm>
            <a:off x="1142107" y="1135856"/>
            <a:ext cx="7929246" cy="48006"/>
            <a:chOff x="1522413" y="1514475"/>
            <a:chExt cx="10569575" cy="64008"/>
          </a:xfrm>
        </p:grpSpPr>
        <p:sp>
          <p:nvSpPr>
            <p:cNvPr id="186" name="Google Shape;186;p1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60" name="Google Shape;260;p15"/>
          <p:cNvSpPr txBox="1"/>
          <p:nvPr>
            <p:ph idx="1" type="body"/>
          </p:nvPr>
        </p:nvSpPr>
        <p:spPr>
          <a:xfrm>
            <a:off x="1142107" y="1428750"/>
            <a:ext cx="33155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261" name="Google Shape;261;p15"/>
          <p:cNvSpPr txBox="1"/>
          <p:nvPr>
            <p:ph idx="2" type="body"/>
          </p:nvPr>
        </p:nvSpPr>
        <p:spPr>
          <a:xfrm>
            <a:off x="4686332" y="1428750"/>
            <a:ext cx="331556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262" name="Google Shape;262;p15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15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267" name="Google Shape;267;p16"/>
          <p:cNvGrpSpPr/>
          <p:nvPr/>
        </p:nvGrpSpPr>
        <p:grpSpPr>
          <a:xfrm>
            <a:off x="1142107" y="1135856"/>
            <a:ext cx="7929246" cy="48006"/>
            <a:chOff x="1522413" y="1514475"/>
            <a:chExt cx="10569575" cy="64008"/>
          </a:xfrm>
        </p:grpSpPr>
        <p:sp>
          <p:nvSpPr>
            <p:cNvPr id="268" name="Google Shape;268;p1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42" name="Google Shape;342;p16"/>
          <p:cNvSpPr txBox="1"/>
          <p:nvPr>
            <p:ph idx="1" type="body"/>
          </p:nvPr>
        </p:nvSpPr>
        <p:spPr>
          <a:xfrm>
            <a:off x="1142108" y="1428750"/>
            <a:ext cx="685978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16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16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17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17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 txBox="1"/>
          <p:nvPr>
            <p:ph type="title"/>
          </p:nvPr>
        </p:nvSpPr>
        <p:spPr>
          <a:xfrm>
            <a:off x="1142107" y="1428750"/>
            <a:ext cx="6859786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nsolas"/>
              <a:buNone/>
              <a:defRPr b="0" sz="3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352" name="Google Shape;352;p18"/>
          <p:cNvGrpSpPr/>
          <p:nvPr/>
        </p:nvGrpSpPr>
        <p:grpSpPr>
          <a:xfrm>
            <a:off x="1188982" y="3543300"/>
            <a:ext cx="6475638" cy="48006"/>
            <a:chOff x="-4110038" y="2703513"/>
            <a:chExt cx="17394239" cy="160336"/>
          </a:xfrm>
        </p:grpSpPr>
        <p:sp>
          <p:nvSpPr>
            <p:cNvPr id="353" name="Google Shape;353;p18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-4110038" y="2703513"/>
              <a:ext cx="16486188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76" name="Google Shape;476;p18"/>
          <p:cNvSpPr txBox="1"/>
          <p:nvPr>
            <p:ph idx="1" type="body"/>
          </p:nvPr>
        </p:nvSpPr>
        <p:spPr>
          <a:xfrm>
            <a:off x="1142107" y="3826894"/>
            <a:ext cx="6859786" cy="8022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8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18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18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9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482" name="Google Shape;482;p19"/>
          <p:cNvGrpSpPr/>
          <p:nvPr/>
        </p:nvGrpSpPr>
        <p:grpSpPr>
          <a:xfrm>
            <a:off x="1142107" y="1135856"/>
            <a:ext cx="7929246" cy="48006"/>
            <a:chOff x="1522413" y="1514475"/>
            <a:chExt cx="10569575" cy="64008"/>
          </a:xfrm>
        </p:grpSpPr>
        <p:sp>
          <p:nvSpPr>
            <p:cNvPr id="483" name="Google Shape;483;p19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57" name="Google Shape;557;p19"/>
          <p:cNvSpPr txBox="1"/>
          <p:nvPr>
            <p:ph idx="1" type="body"/>
          </p:nvPr>
        </p:nvSpPr>
        <p:spPr>
          <a:xfrm>
            <a:off x="1142107" y="1428750"/>
            <a:ext cx="3313277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8" name="Google Shape;558;p19"/>
          <p:cNvSpPr txBox="1"/>
          <p:nvPr>
            <p:ph idx="2" type="body"/>
          </p:nvPr>
        </p:nvSpPr>
        <p:spPr>
          <a:xfrm>
            <a:off x="1142107" y="2114549"/>
            <a:ext cx="3313277" cy="2514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59" name="Google Shape;559;p19"/>
          <p:cNvSpPr txBox="1"/>
          <p:nvPr>
            <p:ph idx="3" type="body"/>
          </p:nvPr>
        </p:nvSpPr>
        <p:spPr>
          <a:xfrm>
            <a:off x="4688616" y="1428750"/>
            <a:ext cx="3313277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0" name="Google Shape;560;p19"/>
          <p:cNvSpPr txBox="1"/>
          <p:nvPr>
            <p:ph idx="4" type="body"/>
          </p:nvPr>
        </p:nvSpPr>
        <p:spPr>
          <a:xfrm>
            <a:off x="4688616" y="2114549"/>
            <a:ext cx="3313277" cy="25146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561" name="Google Shape;561;p19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19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3" name="Google Shape;563;p19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0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566" name="Google Shape;566;p20"/>
          <p:cNvGrpSpPr/>
          <p:nvPr/>
        </p:nvGrpSpPr>
        <p:grpSpPr>
          <a:xfrm>
            <a:off x="1142107" y="1135856"/>
            <a:ext cx="7929246" cy="48006"/>
            <a:chOff x="1522413" y="1514475"/>
            <a:chExt cx="10569575" cy="64008"/>
          </a:xfrm>
        </p:grpSpPr>
        <p:sp>
          <p:nvSpPr>
            <p:cNvPr id="567" name="Google Shape;567;p20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41" name="Google Shape;641;p20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2" name="Google Shape;642;p20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3" name="Google Shape;643;p20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1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6" name="Google Shape;646;p21"/>
          <p:cNvSpPr txBox="1"/>
          <p:nvPr>
            <p:ph idx="1" type="body"/>
          </p:nvPr>
        </p:nvSpPr>
        <p:spPr>
          <a:xfrm>
            <a:off x="1142107" y="2571750"/>
            <a:ext cx="205793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647" name="Google Shape;647;p21"/>
          <p:cNvSpPr txBox="1"/>
          <p:nvPr>
            <p:ph idx="2" type="body"/>
          </p:nvPr>
        </p:nvSpPr>
        <p:spPr>
          <a:xfrm>
            <a:off x="3533437" y="1428750"/>
            <a:ext cx="4253068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/>
            </a:lvl9pPr>
          </a:lstStyle>
          <a:p/>
        </p:txBody>
      </p:sp>
      <p:grpSp>
        <p:nvGrpSpPr>
          <p:cNvPr descr="Box graphic" id="648" name="Google Shape;648;p21"/>
          <p:cNvGrpSpPr/>
          <p:nvPr/>
        </p:nvGrpSpPr>
        <p:grpSpPr>
          <a:xfrm>
            <a:off x="3314242" y="1223116"/>
            <a:ext cx="4719500" cy="3431914"/>
            <a:chOff x="4417839" y="1630821"/>
            <a:chExt cx="6291028" cy="4575885"/>
          </a:xfrm>
        </p:grpSpPr>
        <p:grpSp>
          <p:nvGrpSpPr>
            <p:cNvPr id="649" name="Google Shape;649;p21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50" name="Google Shape;650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51" name="Google Shape;651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4" name="Google Shape;684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5" name="Google Shape;685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725" name="Google Shape;725;p21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726" name="Google Shape;726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9" name="Google Shape;759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0" name="Google Shape;760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1" name="Google Shape;761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800" name="Google Shape;800;p21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801" name="Google Shape;801;p21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802" name="Google Shape;802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5" name="Google Shape;835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6" name="Google Shape;836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76" name="Google Shape;876;p21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77" name="Google Shape;877;p21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21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21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21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21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21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21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21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21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21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21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21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21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21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21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21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21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21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21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21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21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21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21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21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21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21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21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21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21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21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21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21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0" name="Google Shape;910;p21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1" name="Google Shape;911;p21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2" name="Google Shape;912;p21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3" name="Google Shape;913;p21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4" name="Google Shape;914;p21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5" name="Google Shape;915;p21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6" name="Google Shape;916;p21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7" name="Google Shape;917;p21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8" name="Google Shape;918;p21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19" name="Google Shape;919;p21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21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21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21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21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21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21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21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21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21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21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21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21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21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21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21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21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21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21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21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21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21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21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21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21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21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21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21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21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21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21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21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51" name="Google Shape;951;p21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2" name="Google Shape;952;p21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3" name="Google Shape;953;p21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2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956" name="Google Shape;956;p22"/>
          <p:cNvSpPr/>
          <p:nvPr>
            <p:ph idx="2" type="pic"/>
          </p:nvPr>
        </p:nvSpPr>
        <p:spPr>
          <a:xfrm>
            <a:off x="1309720" y="1413233"/>
            <a:ext cx="4253068" cy="303123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grpSp>
        <p:nvGrpSpPr>
          <p:cNvPr descr="Box graphic" id="957" name="Google Shape;957;p22"/>
          <p:cNvGrpSpPr/>
          <p:nvPr/>
        </p:nvGrpSpPr>
        <p:grpSpPr>
          <a:xfrm flipH="1">
            <a:off x="1085908" y="1223116"/>
            <a:ext cx="4719500" cy="3431914"/>
            <a:chOff x="4417839" y="1630821"/>
            <a:chExt cx="6291028" cy="4575885"/>
          </a:xfrm>
        </p:grpSpPr>
        <p:grpSp>
          <p:nvGrpSpPr>
            <p:cNvPr id="958" name="Google Shape;958;p22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59" name="Google Shape;959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60" name="Google Shape;960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Google Shape;993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4" name="Google Shape;994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034" name="Google Shape;1034;p22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035" name="Google Shape;1035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Google Shape;1068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9" name="Google Shape;1069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0" name="Google Shape;1070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109" name="Google Shape;1109;p22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110" name="Google Shape;1110;p22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111" name="Google Shape;1111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Google Shape;1144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5" name="Google Shape;1145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85" name="Google Shape;1185;p22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86" name="Google Shape;1186;p22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22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22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22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22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22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22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22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22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22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22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22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22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22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22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22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22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22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22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22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22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22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22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22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22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22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22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22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22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22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22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22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22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9" name="Google Shape;1219;p22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0" name="Google Shape;1220;p22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1" name="Google Shape;1221;p22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2" name="Google Shape;1222;p22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3" name="Google Shape;1223;p22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4" name="Google Shape;1224;p22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5" name="Google Shape;1225;p22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6" name="Google Shape;1226;p22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7" name="Google Shape;1227;p22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8" name="Google Shape;1228;p22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29" name="Google Shape;1229;p22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0" name="Google Shape;1230;p22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1" name="Google Shape;1231;p22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2" name="Google Shape;1232;p22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3" name="Google Shape;1233;p22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4" name="Google Shape;1234;p22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5" name="Google Shape;1235;p22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6" name="Google Shape;1236;p22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7" name="Google Shape;1237;p22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8" name="Google Shape;1238;p22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39" name="Google Shape;1239;p22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0" name="Google Shape;1240;p22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1" name="Google Shape;1241;p22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2" name="Google Shape;1242;p22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3" name="Google Shape;1243;p22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4" name="Google Shape;1244;p22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5" name="Google Shape;1245;p22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6" name="Google Shape;1246;p22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7" name="Google Shape;1247;p22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8" name="Google Shape;1248;p22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49" name="Google Shape;1249;p22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0" name="Google Shape;1250;p22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1" name="Google Shape;1251;p22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2" name="Google Shape;1252;p22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3" name="Google Shape;1253;p22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4" name="Google Shape;1254;p22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5" name="Google Shape;1255;p22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6" name="Google Shape;1256;p22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7" name="Google Shape;1257;p22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8" name="Google Shape;1258;p22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59" name="Google Shape;1259;p22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60" name="Google Shape;1260;p22"/>
          <p:cNvSpPr txBox="1"/>
          <p:nvPr>
            <p:ph idx="1" type="body"/>
          </p:nvPr>
        </p:nvSpPr>
        <p:spPr>
          <a:xfrm>
            <a:off x="5931014" y="2558811"/>
            <a:ext cx="205793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61" name="Google Shape;1261;p22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2" name="Google Shape;1262;p22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3" name="Google Shape;1263;p22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3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1266" name="Google Shape;1266;p23"/>
          <p:cNvGrpSpPr/>
          <p:nvPr/>
        </p:nvGrpSpPr>
        <p:grpSpPr>
          <a:xfrm>
            <a:off x="1142107" y="1135856"/>
            <a:ext cx="7929246" cy="48006"/>
            <a:chOff x="1522413" y="1514475"/>
            <a:chExt cx="10569575" cy="64008"/>
          </a:xfrm>
        </p:grpSpPr>
        <p:sp>
          <p:nvSpPr>
            <p:cNvPr id="1267" name="Google Shape;1267;p23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41" name="Google Shape;1341;p23"/>
          <p:cNvSpPr txBox="1"/>
          <p:nvPr>
            <p:ph idx="1" type="body"/>
          </p:nvPr>
        </p:nvSpPr>
        <p:spPr>
          <a:xfrm rot="5400000">
            <a:off x="2971801" y="-400943"/>
            <a:ext cx="3200400" cy="68597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9pPr>
          </a:lstStyle>
          <a:p/>
        </p:txBody>
      </p:sp>
      <p:sp>
        <p:nvSpPr>
          <p:cNvPr id="1342" name="Google Shape;1342;p23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3" name="Google Shape;1343;p23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4" name="Google Shape;1344;p23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4"/>
          <p:cNvSpPr txBox="1"/>
          <p:nvPr>
            <p:ph type="title"/>
          </p:nvPr>
        </p:nvSpPr>
        <p:spPr>
          <a:xfrm rot="5400000">
            <a:off x="6074562" y="1904650"/>
            <a:ext cx="4426310" cy="10289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descr="Line graphic" id="1347" name="Google Shape;1347;p24"/>
          <p:cNvGrpSpPr/>
          <p:nvPr/>
        </p:nvGrpSpPr>
        <p:grpSpPr>
          <a:xfrm rot="5400000">
            <a:off x="5150284" y="2604442"/>
            <a:ext cx="4869180" cy="48019"/>
            <a:chOff x="1522413" y="1514475"/>
            <a:chExt cx="10569575" cy="64008"/>
          </a:xfrm>
        </p:grpSpPr>
        <p:sp>
          <p:nvSpPr>
            <p:cNvPr id="1348" name="Google Shape;1348;p24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24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24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24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24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24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24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24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24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22" name="Google Shape;1422;p24"/>
          <p:cNvSpPr txBox="1"/>
          <p:nvPr>
            <p:ph idx="1" type="body"/>
          </p:nvPr>
        </p:nvSpPr>
        <p:spPr>
          <a:xfrm rot="5400000">
            <a:off x="1674056" y="-1009569"/>
            <a:ext cx="4423930" cy="68597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9pPr>
          </a:lstStyle>
          <a:p/>
        </p:txBody>
      </p:sp>
      <p:sp>
        <p:nvSpPr>
          <p:cNvPr id="1423" name="Google Shape;1423;p24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4" name="Google Shape;1424;p24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5" name="Google Shape;1425;p24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 b="0" i="0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42108" y="1428750"/>
            <a:ext cx="685978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nsolas"/>
              <a:buChar char="–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–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142107" y="4800601"/>
            <a:ext cx="474468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058287" y="4800601"/>
            <a:ext cx="933137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144420" y="4800601"/>
            <a:ext cx="857475" cy="207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5"/>
          <p:cNvSpPr txBox="1"/>
          <p:nvPr>
            <p:ph type="ctrTitle"/>
          </p:nvPr>
        </p:nvSpPr>
        <p:spPr>
          <a:xfrm>
            <a:off x="1142107" y="2134920"/>
            <a:ext cx="6859786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000"/>
              <a:buFont typeface="Consolas"/>
              <a:buNone/>
            </a:pPr>
            <a:r>
              <a:rPr b="1" lang="en" sz="5000">
                <a:solidFill>
                  <a:srgbClr val="FF0000"/>
                </a:solidFill>
              </a:rPr>
              <a:t>Texas Games</a:t>
            </a:r>
            <a:br>
              <a:rPr b="1" lang="en" sz="5000">
                <a:solidFill>
                  <a:srgbClr val="FF0000"/>
                </a:solidFill>
              </a:rPr>
            </a:br>
            <a:r>
              <a:rPr b="1" lang="en" sz="5000"/>
              <a:t>Battle of the Bomb!</a:t>
            </a:r>
            <a:br>
              <a:rPr b="1" lang="en"/>
            </a:br>
            <a:br>
              <a:rPr b="1" lang="en"/>
            </a:br>
            <a:r>
              <a:rPr b="1" lang="en" sz="1800"/>
              <a:t>Baylor University, 23 March 2024</a:t>
            </a:r>
            <a:br>
              <a:rPr b="1" lang="en" sz="1800"/>
            </a:br>
            <a:r>
              <a:rPr b="1" lang="en" sz="1800"/>
              <a:t>1000-1700</a:t>
            </a:r>
            <a:br>
              <a:rPr b="1" lang="en"/>
            </a:br>
            <a:endParaRPr b="1"/>
          </a:p>
        </p:txBody>
      </p:sp>
      <p:sp>
        <p:nvSpPr>
          <p:cNvPr id="1431" name="Google Shape;1431;p25"/>
          <p:cNvSpPr txBox="1"/>
          <p:nvPr>
            <p:ph idx="1" type="subTitle"/>
          </p:nvPr>
        </p:nvSpPr>
        <p:spPr>
          <a:xfrm>
            <a:off x="1142107" y="3829050"/>
            <a:ext cx="6859786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C/Col Duncan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Capt Renner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6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"/>
              <a:t>Texas Games</a:t>
            </a:r>
            <a:endParaRPr/>
          </a:p>
        </p:txBody>
      </p:sp>
      <p:sp>
        <p:nvSpPr>
          <p:cNvPr id="1437" name="Google Shape;1437;p26"/>
          <p:cNvSpPr txBox="1"/>
          <p:nvPr>
            <p:ph idx="1" type="body"/>
          </p:nvPr>
        </p:nvSpPr>
        <p:spPr>
          <a:xfrm>
            <a:off x="1142107" y="1428750"/>
            <a:ext cx="33155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0955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</a:pPr>
            <a:r>
              <a:rPr lang="en" sz="1300"/>
              <a:t>The Texas Games is held annually between all ten detachments in the state of Texas.</a:t>
            </a:r>
            <a:endParaRPr/>
          </a:p>
          <a:p>
            <a:pPr indent="-20955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</a:pPr>
            <a:r>
              <a:rPr lang="en" sz="1300"/>
              <a:t>Detachment 810 of Baylor University will host the annual Texas Games for all ten Texas AFROTC detachments on </a:t>
            </a:r>
            <a:r>
              <a:rPr b="1" lang="en" sz="1300" u="sng"/>
              <a:t>23 March 2024.</a:t>
            </a:r>
            <a:endParaRPr/>
          </a:p>
          <a:p>
            <a:pPr indent="-20955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</a:pPr>
            <a:r>
              <a:rPr lang="en" sz="1300"/>
              <a:t>Opportunity for cadets from across Texas to network and share ideas/experiences, while enjoying friendly competition, ultimately boosting morale, and increasing connectivity.</a:t>
            </a:r>
            <a:endParaRPr/>
          </a:p>
          <a:p>
            <a:pPr indent="-20955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Char char="▪"/>
            </a:pPr>
            <a:r>
              <a:rPr lang="en" sz="1300"/>
              <a:t>The “Battle of the Bomb” trophy is a wooden “bomb” that is decorated/painted by the winning detachment, and brought every year to the event</a:t>
            </a:r>
            <a:endParaRPr/>
          </a:p>
        </p:txBody>
      </p:sp>
      <p:pic>
        <p:nvPicPr>
          <p:cNvPr descr="A large blue and orange boxing bag&#10;&#10;Description automatically generated" id="1438" name="Google Shape;1438;p26"/>
          <p:cNvPicPr preferRelativeResize="0"/>
          <p:nvPr/>
        </p:nvPicPr>
        <p:blipFill rotWithShape="1">
          <a:blip r:embed="rId3">
            <a:alphaModFix/>
          </a:blip>
          <a:srcRect b="16735" l="0" r="0" t="10850"/>
          <a:stretch/>
        </p:blipFill>
        <p:spPr>
          <a:xfrm>
            <a:off x="4686332" y="1428750"/>
            <a:ext cx="3315562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7"/>
          <p:cNvSpPr txBox="1"/>
          <p:nvPr>
            <p:ph type="title"/>
          </p:nvPr>
        </p:nvSpPr>
        <p:spPr>
          <a:xfrm>
            <a:off x="1142107" y="228600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"/>
              <a:t>Baylor Science Building Fields &amp; Russell Gym </a:t>
            </a:r>
            <a:endParaRPr/>
          </a:p>
        </p:txBody>
      </p:sp>
      <p:pic>
        <p:nvPicPr>
          <p:cNvPr id="1444" name="Google Shape;14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356" y="2400300"/>
            <a:ext cx="48006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798" y="1229023"/>
            <a:ext cx="4800600" cy="24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27"/>
          <p:cNvSpPr txBox="1"/>
          <p:nvPr/>
        </p:nvSpPr>
        <p:spPr>
          <a:xfrm>
            <a:off x="5244992" y="3441176"/>
            <a:ext cx="1295019" cy="3185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0C0C"/>
                </a:solidFill>
                <a:latin typeface="Corbel"/>
                <a:ea typeface="Corbel"/>
                <a:cs typeface="Corbel"/>
                <a:sym typeface="Corbel"/>
              </a:rPr>
              <a:t>Russell Gym</a:t>
            </a:r>
            <a:endParaRPr sz="1100"/>
          </a:p>
        </p:txBody>
      </p:sp>
      <p:sp>
        <p:nvSpPr>
          <p:cNvPr id="1447" name="Google Shape;1447;p27"/>
          <p:cNvSpPr txBox="1"/>
          <p:nvPr/>
        </p:nvSpPr>
        <p:spPr>
          <a:xfrm rot="2652175">
            <a:off x="7676221" y="2868178"/>
            <a:ext cx="1143735" cy="3185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0C0C"/>
                </a:solidFill>
                <a:latin typeface="Corbel"/>
                <a:ea typeface="Corbel"/>
                <a:cs typeface="Corbel"/>
                <a:sym typeface="Corbel"/>
              </a:rPr>
              <a:t>BSB Fields</a:t>
            </a:r>
            <a:endParaRPr sz="1100"/>
          </a:p>
        </p:txBody>
      </p:sp>
      <p:sp>
        <p:nvSpPr>
          <p:cNvPr id="1448" name="Google Shape;1448;p27"/>
          <p:cNvSpPr txBox="1"/>
          <p:nvPr/>
        </p:nvSpPr>
        <p:spPr>
          <a:xfrm>
            <a:off x="341798" y="4457700"/>
            <a:ext cx="3042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101 Bagby Ave. Waco TX 76706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Parking is TBD</a:t>
            </a:r>
            <a:endParaRPr sz="1100"/>
          </a:p>
        </p:txBody>
      </p:sp>
      <p:sp>
        <p:nvSpPr>
          <p:cNvPr id="1449" name="Google Shape;1449;p27"/>
          <p:cNvSpPr/>
          <p:nvPr/>
        </p:nvSpPr>
        <p:spPr>
          <a:xfrm>
            <a:off x="7944727" y="2929079"/>
            <a:ext cx="114330" cy="285750"/>
          </a:xfrm>
          <a:prstGeom prst="flowChartOffpageConnector">
            <a:avLst/>
          </a:prstGeom>
          <a:solidFill>
            <a:srgbClr val="C0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8"/>
          <p:cNvSpPr txBox="1"/>
          <p:nvPr>
            <p:ph idx="1" type="body"/>
          </p:nvPr>
        </p:nvSpPr>
        <p:spPr>
          <a:xfrm>
            <a:off x="627622" y="1428750"/>
            <a:ext cx="33155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207327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Flag Football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Ultimate Frisbee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Indoor Volleyball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Team challenges:</a:t>
            </a:r>
            <a:endParaRPr/>
          </a:p>
          <a:p>
            <a:pPr indent="-202406" lvl="1" marL="431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"/>
              <a:t>Tug of War</a:t>
            </a:r>
            <a:endParaRPr/>
          </a:p>
          <a:p>
            <a:pPr indent="-202406" lvl="1" marL="431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"/>
              <a:t>Relay Races</a:t>
            </a:r>
            <a:endParaRPr/>
          </a:p>
          <a:p>
            <a:pPr indent="-202406" lvl="1" marL="431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–"/>
            </a:pPr>
            <a:r>
              <a:rPr lang="en"/>
              <a:t>Etc…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Must have at least one female on each sport team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"/>
              <a:t>Rule Book/Schedule/ Scoring will be published and sent out prior to event</a:t>
            </a:r>
            <a:endParaRPr/>
          </a:p>
          <a:p>
            <a:pPr indent="-114300" lvl="1" marL="431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55" name="Google Shape;1455;p28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"/>
              <a:t>Competitions </a:t>
            </a:r>
            <a:endParaRPr/>
          </a:p>
        </p:txBody>
      </p:sp>
      <p:pic>
        <p:nvPicPr>
          <p:cNvPr id="1456" name="Google Shape;14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8132" y="1257300"/>
            <a:ext cx="2944516" cy="196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824" y="2929031"/>
            <a:ext cx="2872677" cy="191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792" y="3581823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29"/>
          <p:cNvSpPr txBox="1"/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"/>
              <a:t>Other Items</a:t>
            </a:r>
            <a:endParaRPr/>
          </a:p>
        </p:txBody>
      </p:sp>
      <p:sp>
        <p:nvSpPr>
          <p:cNvPr id="1464" name="Google Shape;1464;p29"/>
          <p:cNvSpPr txBox="1"/>
          <p:nvPr>
            <p:ph idx="1" type="body"/>
          </p:nvPr>
        </p:nvSpPr>
        <p:spPr>
          <a:xfrm>
            <a:off x="741952" y="1427671"/>
            <a:ext cx="331556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253682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Can order a shirt when you register. </a:t>
            </a:r>
            <a:endParaRPr/>
          </a:p>
          <a:p>
            <a:pPr indent="-251618" lvl="1" marL="482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Cost based upon # of people who order. ~$15-$20.</a:t>
            </a:r>
            <a:endParaRPr/>
          </a:p>
          <a:p>
            <a:pPr indent="-251618" lvl="1" marL="482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A bill will be sent to each Det after registration closes. 23 Feb latest for payments</a:t>
            </a:r>
            <a:endParaRPr/>
          </a:p>
          <a:p>
            <a:pPr indent="-251618" lvl="1" marL="482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Cadre can order a shirt by using the registration link(select cadre option)</a:t>
            </a:r>
            <a:endParaRPr/>
          </a:p>
          <a:p>
            <a:pPr indent="-253682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Lunch will be catered for everyone registered</a:t>
            </a:r>
            <a:endParaRPr/>
          </a:p>
          <a:p>
            <a:pPr indent="-251618" lvl="1" marL="482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Water Coolers at both locations</a:t>
            </a:r>
            <a:endParaRPr/>
          </a:p>
          <a:p>
            <a:pPr indent="-251618" lvl="1" marL="482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Concession Stands </a:t>
            </a:r>
            <a:endParaRPr/>
          </a:p>
          <a:p>
            <a:pPr indent="-253682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Bring tents and chairs</a:t>
            </a:r>
            <a:endParaRPr/>
          </a:p>
          <a:p>
            <a:pPr indent="-253682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/>
              <a:t>WX plan is to transition to Russell Gym/Student Life Center(SLC) for indoor games</a:t>
            </a:r>
            <a:endParaRPr/>
          </a:p>
          <a:p>
            <a:pPr indent="-165100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165100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165100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1143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65" name="Google Shape;14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100" y="1334855"/>
            <a:ext cx="2011617" cy="209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a blue shirt&#10;&#10;Description automatically generated" id="1466" name="Google Shape;146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4710" y="1334855"/>
            <a:ext cx="2192442" cy="209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0"/>
          <p:cNvSpPr txBox="1"/>
          <p:nvPr/>
        </p:nvSpPr>
        <p:spPr>
          <a:xfrm>
            <a:off x="3357889" y="285750"/>
            <a:ext cx="24282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See you there!</a:t>
            </a:r>
            <a:endParaRPr sz="1100"/>
          </a:p>
        </p:txBody>
      </p:sp>
      <p:pic>
        <p:nvPicPr>
          <p:cNvPr id="1472" name="Google Shape;14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858" y="1087587"/>
            <a:ext cx="2989504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30"/>
          <p:cNvSpPr txBox="1"/>
          <p:nvPr/>
        </p:nvSpPr>
        <p:spPr>
          <a:xfrm>
            <a:off x="456128" y="3404927"/>
            <a:ext cx="6859785" cy="7655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Baylor POCs</a:t>
            </a:r>
            <a:endParaRPr sz="24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4" name="Google Shape;1474;p30"/>
          <p:cNvSpPr txBox="1"/>
          <p:nvPr/>
        </p:nvSpPr>
        <p:spPr>
          <a:xfrm>
            <a:off x="170303" y="3893957"/>
            <a:ext cx="4516026" cy="5678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Cadets: C/ Col Carson Duncan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Cadre: Capt Matthew Renner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